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730" r:id="rId3"/>
    <p:sldId id="734" r:id="rId4"/>
    <p:sldId id="757" r:id="rId5"/>
    <p:sldId id="758" r:id="rId6"/>
    <p:sldId id="745" r:id="rId7"/>
    <p:sldId id="760" r:id="rId8"/>
    <p:sldId id="264" r:id="rId9"/>
  </p:sldIdLst>
  <p:sldSz cx="14630400" cy="8229600"/>
  <p:notesSz cx="7104063" cy="10234613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GR OFFICE PUNE Pune" initials="IP" lastIdx="1" clrIdx="0">
    <p:extLst>
      <p:ext uri="{19B8F6BF-5375-455C-9EA6-DF929625EA0E}">
        <p15:presenceInfo xmlns:p15="http://schemas.microsoft.com/office/powerpoint/2012/main" userId="57eea660dc74477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ECE8"/>
    <a:srgbClr val="3B87CD"/>
    <a:srgbClr val="2A4E60"/>
    <a:srgbClr val="CBE008"/>
    <a:srgbClr val="CCC81C"/>
    <a:srgbClr val="CEF315"/>
    <a:srgbClr val="FCE2CF"/>
    <a:srgbClr val="FFF8F0"/>
    <a:srgbClr val="FBE1CD"/>
    <a:srgbClr val="E1DB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82" autoAdjust="0"/>
    <p:restoredTop sz="96340" autoAdjust="0"/>
  </p:normalViewPr>
  <p:slideViewPr>
    <p:cSldViewPr snapToGrid="0" snapToObjects="1">
      <p:cViewPr varScale="1">
        <p:scale>
          <a:sx n="73" d="100"/>
          <a:sy n="73" d="100"/>
        </p:scale>
        <p:origin x="-126" y="-180"/>
      </p:cViewPr>
      <p:guideLst>
        <p:guide orient="horz" pos="2592"/>
        <p:guide pos="46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8223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16" tIns="33808" rIns="67616" bIns="33808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16" tIns="33808" rIns="67616" bIns="33808"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16" tIns="33808" rIns="67616" bIns="33808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16" tIns="33808" rIns="67616" bIns="33808"/>
          <a:lstStyle/>
          <a:p>
            <a:fld id="{F7021451-1387-4CA6-816F-3879F97B5CBC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D187A-30FE-4C4C-BD12-0D18C135F2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160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</p:sp>
      <p:sp>
        <p:nvSpPr>
          <p:cNvPr id="5" name="Text 2"/>
          <p:cNvSpPr/>
          <p:nvPr/>
        </p:nvSpPr>
        <p:spPr>
          <a:xfrm>
            <a:off x="3802182" y="418886"/>
            <a:ext cx="7026035" cy="201236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नोंदणी व मुद्रांक विभाग </a:t>
            </a:r>
            <a:endParaRPr lang="en-IN" sz="66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महाराष्ट्र शासन</a:t>
            </a:r>
            <a:r>
              <a:rPr lang="en-US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 </a:t>
            </a:r>
            <a:endParaRPr lang="en-IN" sz="2000" dirty="0"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9FCAA20-6340-6C01-7312-A07210CC900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27835" y="418886"/>
            <a:ext cx="2180444" cy="237253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3EB561D-14B5-2084-CD59-66268690ED6D}"/>
              </a:ext>
            </a:extLst>
          </p:cNvPr>
          <p:cNvSpPr/>
          <p:nvPr/>
        </p:nvSpPr>
        <p:spPr>
          <a:xfrm>
            <a:off x="0" y="7396401"/>
            <a:ext cx="14566602" cy="8331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59C368-7620-A9F3-4CC0-6710654826F1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37"/>
          <a:stretch/>
        </p:blipFill>
        <p:spPr>
          <a:xfrm>
            <a:off x="1077460" y="372600"/>
            <a:ext cx="2168631" cy="2465106"/>
          </a:xfrm>
          <a:prstGeom prst="rect">
            <a:avLst/>
          </a:prstGeom>
          <a:noFill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4BF7BF4-D6FA-2BD4-59D9-71B219C3E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1601" y="2837706"/>
            <a:ext cx="2683156" cy="2012367"/>
          </a:xfrm>
          <a:prstGeom prst="rect">
            <a:avLst/>
          </a:prstGeom>
        </p:spPr>
      </p:pic>
      <p:sp>
        <p:nvSpPr>
          <p:cNvPr id="6" name="Text 2">
            <a:extLst>
              <a:ext uri="{FF2B5EF4-FFF2-40B4-BE49-F238E27FC236}">
                <a16:creationId xmlns:a16="http://schemas.microsoft.com/office/drawing/2014/main" id="{211CC73C-073B-9004-B6F8-D075DCBD84F2}"/>
              </a:ext>
            </a:extLst>
          </p:cNvPr>
          <p:cNvSpPr/>
          <p:nvPr/>
        </p:nvSpPr>
        <p:spPr>
          <a:xfrm>
            <a:off x="800100" y="5575300"/>
            <a:ext cx="12928599" cy="177481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4199"/>
              </a:lnSpc>
            </a:pP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कार्यालय : सह दुय्यम निबंधक वर्ग-2,ठाणे क्र.</a:t>
            </a:r>
            <a:r>
              <a:rPr lang="en-IN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10</a:t>
            </a: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9"/>
              </a:lnSpc>
            </a:pP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9"/>
              </a:lnSpc>
            </a:pP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क्षेत्रीय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शासकीय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व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निमशासकीय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कार्यालयांसाठी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100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दिवसांचा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कृति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आराखडा</a:t>
            </a: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9"/>
              </a:lnSpc>
            </a:pP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4A718-D647-8871-1D21-2B772F772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id="{620CEFE2-3B7F-4D25-16BE-C16E5ED422B8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C699991-CEA6-6897-4CAC-4EB4ACA8C733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id="{C63AF834-1241-9892-F171-8B21F280DE68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id="{273FA637-CA7A-6D70-0CD5-3878955F59A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C33D67EF-5EBA-2486-3FBF-DBF95DF06648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5D16FB-D5B7-F446-8CFF-F91211906C41}"/>
              </a:ext>
            </a:extLst>
          </p:cNvPr>
          <p:cNvSpPr txBox="1"/>
          <p:nvPr/>
        </p:nvSpPr>
        <p:spPr>
          <a:xfrm>
            <a:off x="2503804" y="437710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संकेतस्थळ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57BAB1-794B-B9EF-2EF3-CA07CB17F59E}"/>
              </a:ext>
            </a:extLst>
          </p:cNvPr>
          <p:cNvSpPr txBox="1"/>
          <p:nvPr/>
        </p:nvSpPr>
        <p:spPr>
          <a:xfrm>
            <a:off x="634998" y="1189729"/>
            <a:ext cx="13360398" cy="4119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ऑनलाईन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सुविधांची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विभागाविषयी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प्रकाशने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कायदे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अधिसुचना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इत्यादी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महत्वाचे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दुवे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बाबत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सांख्यिकी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संख्या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मुद्रांक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शुल्क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फी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नागरिकांसाठी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नागरीकांची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सनद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सारथी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इत्यादी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सेवा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हमी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अंतर्गत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सेवांबाबत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वरील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सर्व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विषयांची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संकेतस्थळावर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अदयावत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केलेली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</a:t>
            </a:r>
          </a:p>
          <a:p>
            <a:pPr>
              <a:lnSpc>
                <a:spcPct val="150000"/>
              </a:lnSpc>
            </a:pPr>
            <a:endParaRPr lang="mr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  <a:p>
            <a:pPr>
              <a:lnSpc>
                <a:spcPct val="150000"/>
              </a:lnSpc>
            </a:pPr>
            <a:endParaRPr lang="en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D597C2FF-A0F0-1BEA-29E3-F997526F4482}"/>
              </a:ext>
            </a:extLst>
          </p:cNvPr>
          <p:cNvSpPr/>
          <p:nvPr/>
        </p:nvSpPr>
        <p:spPr>
          <a:xfrm>
            <a:off x="2554604" y="4346702"/>
            <a:ext cx="8712200" cy="3868687"/>
          </a:xfrm>
          <a:custGeom>
            <a:avLst/>
            <a:gdLst/>
            <a:ahLst/>
            <a:cxnLst/>
            <a:rect l="l" t="t" r="r" b="b"/>
            <a:pathLst>
              <a:path w="8712200" h="4737100">
                <a:moveTo>
                  <a:pt x="0" y="0"/>
                </a:moveTo>
                <a:lnTo>
                  <a:pt x="8712200" y="0"/>
                </a:lnTo>
                <a:lnTo>
                  <a:pt x="8712200" y="4737100"/>
                </a:lnTo>
                <a:lnTo>
                  <a:pt x="0" y="4737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356" b="-14356"/>
            </a:stretch>
          </a:blipFill>
        </p:spPr>
      </p:sp>
    </p:spTree>
    <p:extLst>
      <p:ext uri="{BB962C8B-B14F-4D97-AF65-F5344CB8AC3E}">
        <p14:creationId xmlns:p14="http://schemas.microsoft.com/office/powerpoint/2010/main" val="3693969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AB77D5-C8D6-E00E-1DC1-BE15FFB49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id="{4A0A343D-96FB-9C55-6433-A836737C4374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79FDD61-D185-D43D-4A21-E6F5D48345D5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id="{E29B0C66-4DD2-4176-30E7-33E2377BC947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id="{13AA07DE-9C9C-776D-06A1-1EC532A094C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5D462E01-AB14-EC32-26F5-A53037FA8C36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3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F14D95-93A8-C53D-9BC1-4D9F46BBF38F}"/>
              </a:ext>
            </a:extLst>
          </p:cNvPr>
          <p:cNvSpPr txBox="1"/>
          <p:nvPr/>
        </p:nvSpPr>
        <p:spPr>
          <a:xfrm>
            <a:off x="2503804" y="437709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सुकर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जिवनमान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(Ease of Living)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B48401-74EC-E90C-0C9C-6C07CBAEB31E}"/>
              </a:ext>
            </a:extLst>
          </p:cNvPr>
          <p:cNvSpPr txBox="1"/>
          <p:nvPr/>
        </p:nvSpPr>
        <p:spPr>
          <a:xfrm>
            <a:off x="634998" y="1189729"/>
            <a:ext cx="13360398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4" lvl="1" algn="just">
              <a:lnSpc>
                <a:spcPts val="4320"/>
              </a:lnSpc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2002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पूर्वी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स्विकारलेले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नव्हते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तथापी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सरिता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प्रणालीअंतर्गत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2002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नंतर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स्विकारून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स्कॅन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करुन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तसेच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झालेल्या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दस्तांच्या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क्र.2,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नक्कल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अथवा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दुस-या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जातात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क्रमांक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प्रथम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विनामुल्य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देण्यात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>
              <a:lnSpc>
                <a:spcPct val="150000"/>
              </a:lnSpc>
            </a:pPr>
            <a:endParaRPr lang="mr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206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B746BB-78DF-2557-6405-A3B92574A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id="{87FDF418-1B25-E8DC-A6AF-342383740EA8}"/>
              </a:ext>
            </a:extLst>
          </p:cNvPr>
          <p:cNvSpPr/>
          <p:nvPr/>
        </p:nvSpPr>
        <p:spPr>
          <a:xfrm>
            <a:off x="-3" y="-36234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50D3174-E84E-169E-D82A-7A63A847B84E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id="{EDE13C0C-3A0A-DFB8-82AB-7B1C7A5A348C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id="{000DEF82-A518-EE68-CB3D-6A06BADA3260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892881E8-F0E4-6A53-ECC5-EAE88FCB047F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3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2C49A2-0E2A-7BB2-F96E-53187DF6353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तक्रार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निवारण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(Grievance Redressal)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B76A82-A526-740D-E60B-301B42E65CFE}"/>
              </a:ext>
            </a:extLst>
          </p:cNvPr>
          <p:cNvSpPr txBox="1"/>
          <p:nvPr/>
        </p:nvSpPr>
        <p:spPr>
          <a:xfrm>
            <a:off x="634998" y="1189729"/>
            <a:ext cx="13360398" cy="2413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3082" lvl="1" indent="-286541" algn="l">
              <a:lnSpc>
                <a:spcPts val="4559"/>
              </a:lnSpc>
              <a:buAutoNum type="arabicPeriod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नागरिकांकडून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प्राप्त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झालेल्या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सर्व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तक्रारी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आपले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सरकार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PG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CRM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यांसह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निरंक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</a:p>
          <a:p>
            <a:pPr marL="573082" lvl="1" indent="-286541" algn="l">
              <a:lnSpc>
                <a:spcPts val="4559"/>
              </a:lnSpc>
              <a:buAutoNum type="arabicPeriod"/>
            </a:pP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 जिल्हा निबंधक वर्ग-1 व अधिनस्त सह  दुय्यम निबंधक कार्यालयात येणा-या अभ्यागंताना भेटीसाठी </a:t>
            </a:r>
            <a:r>
              <a:rPr lang="mr-IN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मीरा रोड 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येथिल सह दुय्यम निबंधक कार्यालयात सकाळी </a:t>
            </a:r>
            <a:r>
              <a:rPr lang="en-IN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9:45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ते सांयकाळी </a:t>
            </a:r>
            <a:r>
              <a:rPr lang="en-IN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6:15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पर्यन्त सह दुय्यम निबंधक उपलब्ध आहेत.            </a:t>
            </a: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</p:txBody>
      </p:sp>
    </p:spTree>
    <p:extLst>
      <p:ext uri="{BB962C8B-B14F-4D97-AF65-F5344CB8AC3E}">
        <p14:creationId xmlns:p14="http://schemas.microsoft.com/office/powerpoint/2010/main" val="614194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4A7579-1301-7989-1D59-900E916EC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id="{4188A04D-015D-8684-61EA-50F3647CB46B}"/>
              </a:ext>
            </a:extLst>
          </p:cNvPr>
          <p:cNvSpPr/>
          <p:nvPr/>
        </p:nvSpPr>
        <p:spPr>
          <a:xfrm>
            <a:off x="-3" y="35401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0434560-56B9-AC5E-4285-1B580B2B789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id="{6B3703DF-4FF6-54CC-985F-E367F85CC7E9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id="{125F1158-1E08-6FB1-E7EE-69FEC975EE23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E1413F84-6D6E-1B7B-D978-91294B25A5F7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3</a:t>
            </a:r>
            <a:endParaRPr lang="en-IN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CAD823-517E-AF0E-305E-A0B700C1D436}"/>
              </a:ext>
            </a:extLst>
          </p:cNvPr>
          <p:cNvSpPr txBox="1"/>
          <p:nvPr/>
        </p:nvSpPr>
        <p:spPr>
          <a:xfrm>
            <a:off x="7848600" y="1395705"/>
            <a:ext cx="6515100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नंतरचे फोटो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BB99E3-03D9-C8B3-0970-502E78BE0968}"/>
              </a:ext>
            </a:extLst>
          </p:cNvPr>
          <p:cNvSpPr txBox="1"/>
          <p:nvPr/>
        </p:nvSpPr>
        <p:spPr>
          <a:xfrm>
            <a:off x="103317" y="1365236"/>
            <a:ext cx="7021383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पुर्वीचे फोटो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22F83D-B261-E93F-C65A-37537EDC5E6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स्वच्छता 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(</a:t>
            </a:r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Cleanliness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824565-233A-6DDC-51A1-4A15CB214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19682" y="2010039"/>
            <a:ext cx="2637247" cy="23690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AD8674-1C32-A1C0-8539-3E83725E1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8894" y="2034889"/>
            <a:ext cx="1891574" cy="25176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C10C8F-D89C-A315-C560-682DA5D243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9565" y="1956009"/>
            <a:ext cx="1449493" cy="20870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023535-98A0-A381-ABE4-DA6F6AFC4C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758" y="4593548"/>
            <a:ext cx="2089407" cy="2792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CCC3C2F-A9E4-535C-8AE1-A2E3FF8E09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4166" y="3989011"/>
            <a:ext cx="2151013" cy="345635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37387C7-9B3F-6B36-9C98-753ED2F975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9909" y="5336470"/>
            <a:ext cx="2765288" cy="206750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06D4226-2A4B-3DE2-7488-006C23CD55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8073" y="2186030"/>
            <a:ext cx="1891574" cy="243799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BB6A501-E981-C3AB-DB5F-D954351095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15223" y="2110135"/>
            <a:ext cx="1891574" cy="274418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2130A21-2352-ACA8-B14B-6DA74BCFEA3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2403518" y="2083514"/>
            <a:ext cx="1585034" cy="274418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C10ADC2-F6B3-64F6-FA8E-21437846FB5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7937754" y="4938236"/>
            <a:ext cx="3674160" cy="243799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2E7FA8F3-348D-781A-7F4C-585BAC83CF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168195" y="4914868"/>
            <a:ext cx="1181376" cy="230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042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D27825-99E1-FAD1-F1C8-1D5F80426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id="{B4AE12DB-B017-89CF-24FE-100F8FD9DE0C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ADD3B4A-0A6F-6576-35F1-7095D22E1CE2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id="{974A8704-74A9-0694-3AF8-636599F2C350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id="{8D3D867D-A80B-FA64-BF52-6469FC4C475E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3AEB5EA8-AB45-76B9-2BE5-31E405CEE1E8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15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22B1DD-BB2F-1031-79C7-AFF159899B64}"/>
              </a:ext>
            </a:extLst>
          </p:cNvPr>
          <p:cNvSpPr txBox="1"/>
          <p:nvPr/>
        </p:nvSpPr>
        <p:spPr>
          <a:xfrm>
            <a:off x="1381727" y="734913"/>
            <a:ext cx="11866946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dirty="0">
                <a:latin typeface="DVOT-Yogesh" pitchFamily="2" charset="0"/>
                <a:cs typeface="DVOT-Yogesh" pitchFamily="2" charset="0"/>
              </a:rPr>
              <a:t>मुदतबाह्य अभिलेख नष्ट करने</a:t>
            </a:r>
            <a:endParaRPr lang="en-US" sz="252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9FB5DA2-1A27-AECB-5733-B5303E71A1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0853954"/>
              </p:ext>
            </p:extLst>
          </p:nvPr>
        </p:nvGraphicFramePr>
        <p:xfrm>
          <a:off x="239886" y="2105451"/>
          <a:ext cx="13730110" cy="326263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57114">
                  <a:extLst>
                    <a:ext uri="{9D8B030D-6E8A-4147-A177-3AD203B41FA5}">
                      <a16:colId xmlns:a16="http://schemas.microsoft.com/office/drawing/2014/main" val="3319097222"/>
                    </a:ext>
                  </a:extLst>
                </a:gridCol>
                <a:gridCol w="1146809">
                  <a:extLst>
                    <a:ext uri="{9D8B030D-6E8A-4147-A177-3AD203B41FA5}">
                      <a16:colId xmlns:a16="http://schemas.microsoft.com/office/drawing/2014/main" val="3018179520"/>
                    </a:ext>
                  </a:extLst>
                </a:gridCol>
                <a:gridCol w="1863091">
                  <a:extLst>
                    <a:ext uri="{9D8B030D-6E8A-4147-A177-3AD203B41FA5}">
                      <a16:colId xmlns:a16="http://schemas.microsoft.com/office/drawing/2014/main" val="3108358033"/>
                    </a:ext>
                  </a:extLst>
                </a:gridCol>
                <a:gridCol w="1917700">
                  <a:extLst>
                    <a:ext uri="{9D8B030D-6E8A-4147-A177-3AD203B41FA5}">
                      <a16:colId xmlns:a16="http://schemas.microsoft.com/office/drawing/2014/main" val="2291330117"/>
                    </a:ext>
                  </a:extLst>
                </a:gridCol>
                <a:gridCol w="2425700">
                  <a:extLst>
                    <a:ext uri="{9D8B030D-6E8A-4147-A177-3AD203B41FA5}">
                      <a16:colId xmlns:a16="http://schemas.microsoft.com/office/drawing/2014/main" val="4077259278"/>
                    </a:ext>
                  </a:extLst>
                </a:gridCol>
                <a:gridCol w="3111500">
                  <a:extLst>
                    <a:ext uri="{9D8B030D-6E8A-4147-A177-3AD203B41FA5}">
                      <a16:colId xmlns:a16="http://schemas.microsoft.com/office/drawing/2014/main" val="2356850940"/>
                    </a:ext>
                  </a:extLst>
                </a:gridCol>
                <a:gridCol w="2108196">
                  <a:extLst>
                    <a:ext uri="{9D8B030D-6E8A-4147-A177-3AD203B41FA5}">
                      <a16:colId xmlns:a16="http://schemas.microsoft.com/office/drawing/2014/main" val="3810916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 err="1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अ.क्र</a:t>
                      </a: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.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कार्यालयाचे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नाव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करावयाचे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एकूण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केलेले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करणेवर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शिल्लक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(2-3)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कामकाज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प्रलंबित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राहणेचे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कारण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शेरा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val="3409848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1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सह दुय्यम निबंधक वर्ग-२ ठाणे-१०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68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नोंदणी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आदेश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संहिता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भाग-2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आदेश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संहिता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क्र.826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प्रमाणे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विनाशास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पात्र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नसल्याने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88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सदरचे कार्यालय सन </a:t>
                      </a:r>
                      <a:r>
                        <a:rPr lang="en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2004 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पासून कार्यरत आहे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  <a:p>
                      <a:pPr algn="ctr">
                        <a:lnSpc>
                          <a:spcPts val="2888"/>
                        </a:lnSpc>
                        <a:defRPr/>
                      </a:pP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val="11206726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5753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2CC05A-AD58-7E81-8952-E7FD66D6F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id="{4F9931E3-D202-FC89-21D1-C8C9DF75CCD9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118BF62-D05F-63D0-2627-CCD613E171C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id="{FFC83468-03F2-DC66-D18C-4BF9C27F8F04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id="{13EF40FA-DAE4-B984-FDBF-F64922ABF07F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B42B051E-503C-2208-0FCC-6B3AE46D2401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15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5B64FF-CEBB-A158-2C4F-58129AAA8C30}"/>
              </a:ext>
            </a:extLst>
          </p:cNvPr>
          <p:cNvSpPr txBox="1"/>
          <p:nvPr/>
        </p:nvSpPr>
        <p:spPr>
          <a:xfrm>
            <a:off x="1381727" y="734913"/>
            <a:ext cx="11866946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dirty="0">
                <a:latin typeface="DVOT-Yogesh" pitchFamily="2" charset="0"/>
                <a:cs typeface="DVOT-Yogesh" pitchFamily="2" charset="0"/>
              </a:rPr>
              <a:t>तक्रार निवारण</a:t>
            </a:r>
            <a:endParaRPr lang="en-US" sz="252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1A26570-7942-F390-03AB-7C43A51940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1183266"/>
              </p:ext>
            </p:extLst>
          </p:nvPr>
        </p:nvGraphicFramePr>
        <p:xfrm>
          <a:off x="341486" y="1610004"/>
          <a:ext cx="13298314" cy="303047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12714">
                  <a:extLst>
                    <a:ext uri="{9D8B030D-6E8A-4147-A177-3AD203B41FA5}">
                      <a16:colId xmlns:a16="http://schemas.microsoft.com/office/drawing/2014/main" val="3319097222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3018179520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3108358033"/>
                    </a:ext>
                  </a:extLst>
                </a:gridCol>
                <a:gridCol w="2552700">
                  <a:extLst>
                    <a:ext uri="{9D8B030D-6E8A-4147-A177-3AD203B41FA5}">
                      <a16:colId xmlns:a16="http://schemas.microsoft.com/office/drawing/2014/main" val="2291330117"/>
                    </a:ext>
                  </a:extLst>
                </a:gridCol>
                <a:gridCol w="2222500">
                  <a:extLst>
                    <a:ext uri="{9D8B030D-6E8A-4147-A177-3AD203B41FA5}">
                      <a16:colId xmlns:a16="http://schemas.microsoft.com/office/drawing/2014/main" val="40772592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 err="1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अ.क्र</a:t>
                      </a: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.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तक्रार प्रकार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प्राप्त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निकाली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शिल्लक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val="3409848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1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2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कार्यालयात प्रतक्ष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val="1120672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2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आपले सरकार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val="787843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3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पी जी पोर्टल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val="2691005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4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सीआरयम पोर्टल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val="29628482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9427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026055-0A5D-2A38-2750-708C057FFAB9}"/>
              </a:ext>
            </a:extLst>
          </p:cNvPr>
          <p:cNvSpPr/>
          <p:nvPr/>
        </p:nvSpPr>
        <p:spPr>
          <a:xfrm>
            <a:off x="6801920" y="0"/>
            <a:ext cx="7828480" cy="82296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 2"/>
          <p:cNvSpPr/>
          <p:nvPr/>
        </p:nvSpPr>
        <p:spPr>
          <a:xfrm>
            <a:off x="7152799" y="6141490"/>
            <a:ext cx="7477601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2400" dirty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श्री.संतोष मा जाधव </a:t>
            </a: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en-US" sz="2400" dirty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प्र.</a:t>
            </a:r>
            <a:r>
              <a:rPr lang="mr-IN" sz="2400" dirty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सह दुय्यम निबंधक, वर्ग-२,</a:t>
            </a:r>
            <a:r>
              <a:rPr lang="en-US" sz="2400" dirty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    </a:t>
            </a: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en-US" sz="2400" dirty="0" err="1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ठाणे</a:t>
            </a:r>
            <a:r>
              <a:rPr lang="mr-IN" sz="2400" dirty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क्र. १०</a:t>
            </a:r>
            <a:endParaRPr lang="en-IN" sz="2400" dirty="0">
              <a:solidFill>
                <a:schemeClr val="bg1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A78B6A-4238-EB2A-E33D-BAA5D5B7DC6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50498" y="2156056"/>
            <a:ext cx="2180444" cy="2372534"/>
          </a:xfrm>
          <a:prstGeom prst="rect">
            <a:avLst/>
          </a:prstGeom>
        </p:spPr>
      </p:pic>
      <p:pic>
        <p:nvPicPr>
          <p:cNvPr id="10" name="Picture 9" descr="download.png">
            <a:extLst>
              <a:ext uri="{FF2B5EF4-FFF2-40B4-BE49-F238E27FC236}">
                <a16:creationId xmlns:a16="http://schemas.microsoft.com/office/drawing/2014/main" id="{F9659C5C-01D2-8754-B9F7-06025F8EA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351" y="483281"/>
            <a:ext cx="4465841" cy="2571768"/>
          </a:xfrm>
          <a:prstGeom prst="rect">
            <a:avLst/>
          </a:prstGeom>
        </p:spPr>
      </p:pic>
      <p:pic>
        <p:nvPicPr>
          <p:cNvPr id="7" name="Picture 6" descr="close-up-pretty-bunch-red-rose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7732" y="3512249"/>
            <a:ext cx="2763078" cy="414461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5298</TotalTime>
  <Words>340</Words>
  <Application>Microsoft Office PowerPoint</Application>
  <PresentationFormat>Custom</PresentationFormat>
  <Paragraphs>65</Paragraphs>
  <Slides>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Siddhesh More</cp:lastModifiedBy>
  <cp:revision>584</cp:revision>
  <dcterms:created xsi:type="dcterms:W3CDTF">2024-04-01T08:16:19Z</dcterms:created>
  <dcterms:modified xsi:type="dcterms:W3CDTF">2025-04-26T16:09:48Z</dcterms:modified>
</cp:coreProperties>
</file>